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5"/>
  </p:notesMasterIdLst>
  <p:sldIdLst>
    <p:sldId id="256" r:id="rId2"/>
    <p:sldId id="258" r:id="rId3"/>
    <p:sldId id="260" r:id="rId4"/>
    <p:sldId id="306" r:id="rId5"/>
    <p:sldId id="308" r:id="rId6"/>
    <p:sldId id="305" r:id="rId7"/>
    <p:sldId id="307" r:id="rId8"/>
    <p:sldId id="261" r:id="rId9"/>
    <p:sldId id="309" r:id="rId10"/>
    <p:sldId id="310" r:id="rId11"/>
    <p:sldId id="311" r:id="rId12"/>
    <p:sldId id="313" r:id="rId13"/>
    <p:sldId id="312" r:id="rId14"/>
  </p:sldIdLst>
  <p:sldSz cx="9144000" cy="5143500" type="screen16x9"/>
  <p:notesSz cx="6858000" cy="9144000"/>
  <p:embeddedFontLst>
    <p:embeddedFont>
      <p:font typeface="Nunito" pitchFamily="2" charset="77"/>
      <p:regular r:id="rId16"/>
      <p:bold r:id="rId17"/>
      <p:italic r:id="rId18"/>
      <p:boldItalic r:id="rId19"/>
    </p:embeddedFont>
    <p:embeddedFont>
      <p:font typeface="Tenor Sans" panose="02000000000000000000" pitchFamily="2" charset="77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31DBD00-8A16-4714-B6CD-1F09F8C7E012}">
  <a:tblStyle styleId="{F31DBD00-8A16-4714-B6CD-1F09F8C7E01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67"/>
  </p:normalViewPr>
  <p:slideViewPr>
    <p:cSldViewPr snapToGrid="0">
      <p:cViewPr>
        <p:scale>
          <a:sx n="115" d="100"/>
          <a:sy n="115" d="100"/>
        </p:scale>
        <p:origin x="360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2f5b6d09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e2f5b6d09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>
          <a:extLst>
            <a:ext uri="{FF2B5EF4-FFF2-40B4-BE49-F238E27FC236}">
              <a16:creationId xmlns:a16="http://schemas.microsoft.com/office/drawing/2014/main" id="{87D94358-4CF0-6A65-D7F6-4AF10C493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e506378387_0_15:notes">
            <a:extLst>
              <a:ext uri="{FF2B5EF4-FFF2-40B4-BE49-F238E27FC236}">
                <a16:creationId xmlns:a16="http://schemas.microsoft.com/office/drawing/2014/main" id="{9F9D091E-B47E-C667-DBB1-1203026D26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e506378387_0_15:notes">
            <a:extLst>
              <a:ext uri="{FF2B5EF4-FFF2-40B4-BE49-F238E27FC236}">
                <a16:creationId xmlns:a16="http://schemas.microsoft.com/office/drawing/2014/main" id="{C2067A8F-1EDE-BC11-3F2C-775A446BF2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0703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7FF39-0EFF-8071-13E4-279C2B9B4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7A4BBA-3421-6808-14F2-0651F44B50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0A4ABC-DF5F-27E0-1DD0-1B42831D11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8497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>
          <a:extLst>
            <a:ext uri="{FF2B5EF4-FFF2-40B4-BE49-F238E27FC236}">
              <a16:creationId xmlns:a16="http://schemas.microsoft.com/office/drawing/2014/main" id="{78092B4B-DE60-62A0-8A5F-2768F8369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e506378387_0_15:notes">
            <a:extLst>
              <a:ext uri="{FF2B5EF4-FFF2-40B4-BE49-F238E27FC236}">
                <a16:creationId xmlns:a16="http://schemas.microsoft.com/office/drawing/2014/main" id="{3AB24041-B0EF-671F-221A-9721251FB4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e506378387_0_15:notes">
            <a:extLst>
              <a:ext uri="{FF2B5EF4-FFF2-40B4-BE49-F238E27FC236}">
                <a16:creationId xmlns:a16="http://schemas.microsoft.com/office/drawing/2014/main" id="{249999BE-A8B9-8F41-E16F-D21B69C2DE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6877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3B175-CC6B-B756-4F9A-0405B02A9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5D34D7-189F-E12F-F416-8369B86820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A6ED0-40AE-B7A4-2C79-4B77899D69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55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e2f4933e12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e2f4933e12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1100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e50637838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e50637838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638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>
          <a:extLst>
            <a:ext uri="{FF2B5EF4-FFF2-40B4-BE49-F238E27FC236}">
              <a16:creationId xmlns:a16="http://schemas.microsoft.com/office/drawing/2014/main" id="{6D0FD1C8-F13E-452C-6265-88B7496C1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e506378387_0_1097:notes">
            <a:extLst>
              <a:ext uri="{FF2B5EF4-FFF2-40B4-BE49-F238E27FC236}">
                <a16:creationId xmlns:a16="http://schemas.microsoft.com/office/drawing/2014/main" id="{3CF294AE-DFCB-9F04-E904-F97720B7E1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e506378387_0_1097:notes">
            <a:extLst>
              <a:ext uri="{FF2B5EF4-FFF2-40B4-BE49-F238E27FC236}">
                <a16:creationId xmlns:a16="http://schemas.microsoft.com/office/drawing/2014/main" id="{EE16BC84-5481-C716-A3EB-590505F509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8931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>
          <a:extLst>
            <a:ext uri="{FF2B5EF4-FFF2-40B4-BE49-F238E27FC236}">
              <a16:creationId xmlns:a16="http://schemas.microsoft.com/office/drawing/2014/main" id="{BA6C0DAA-B04A-52F9-B227-ECBB145A7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e506378387_0_1097:notes">
            <a:extLst>
              <a:ext uri="{FF2B5EF4-FFF2-40B4-BE49-F238E27FC236}">
                <a16:creationId xmlns:a16="http://schemas.microsoft.com/office/drawing/2014/main" id="{63176BAA-1A59-F6FB-97D4-7A3589BA1B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e506378387_0_1097:notes">
            <a:extLst>
              <a:ext uri="{FF2B5EF4-FFF2-40B4-BE49-F238E27FC236}">
                <a16:creationId xmlns:a16="http://schemas.microsoft.com/office/drawing/2014/main" id="{B232C743-C68E-2571-78E1-093B9BB641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8009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>
          <a:extLst>
            <a:ext uri="{FF2B5EF4-FFF2-40B4-BE49-F238E27FC236}">
              <a16:creationId xmlns:a16="http://schemas.microsoft.com/office/drawing/2014/main" id="{CDFF1B33-414E-0FE0-DD60-F2DFE6B8E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e506378387_0_1097:notes">
            <a:extLst>
              <a:ext uri="{FF2B5EF4-FFF2-40B4-BE49-F238E27FC236}">
                <a16:creationId xmlns:a16="http://schemas.microsoft.com/office/drawing/2014/main" id="{F844686E-6B97-2D4F-7760-C1E26F657C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e506378387_0_1097:notes">
            <a:extLst>
              <a:ext uri="{FF2B5EF4-FFF2-40B4-BE49-F238E27FC236}">
                <a16:creationId xmlns:a16="http://schemas.microsoft.com/office/drawing/2014/main" id="{4415C0AC-5013-3DBF-634F-314CD00D56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575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>
          <a:extLst>
            <a:ext uri="{FF2B5EF4-FFF2-40B4-BE49-F238E27FC236}">
              <a16:creationId xmlns:a16="http://schemas.microsoft.com/office/drawing/2014/main" id="{FC0EFBC9-1B9E-3652-23A1-3842E7EE1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e506378387_0_15:notes">
            <a:extLst>
              <a:ext uri="{FF2B5EF4-FFF2-40B4-BE49-F238E27FC236}">
                <a16:creationId xmlns:a16="http://schemas.microsoft.com/office/drawing/2014/main" id="{A0467F3E-E3DF-052A-3AF7-ED6A59F01D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e506378387_0_15:notes">
            <a:extLst>
              <a:ext uri="{FF2B5EF4-FFF2-40B4-BE49-F238E27FC236}">
                <a16:creationId xmlns:a16="http://schemas.microsoft.com/office/drawing/2014/main" id="{D4863B29-49FF-0212-8C70-FEE66C7C3F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7918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e506378387_0_10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e506378387_0_10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655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oogle Shape;9;p2"/>
          <p:cNvCxnSpPr/>
          <p:nvPr/>
        </p:nvCxnSpPr>
        <p:spPr>
          <a:xfrm>
            <a:off x="1972650" y="2767353"/>
            <a:ext cx="61560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560500" y="1144425"/>
            <a:ext cx="4980300" cy="23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8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560500" y="3732400"/>
            <a:ext cx="4558800" cy="5034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4050" y="540000"/>
            <a:ext cx="1866900" cy="18441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 rot="5400000">
            <a:off x="6781156" y="1299520"/>
            <a:ext cx="5256563" cy="2544472"/>
            <a:chOff x="4572000" y="2566850"/>
            <a:chExt cx="4727550" cy="2288400"/>
          </a:xfrm>
        </p:grpSpPr>
        <p:sp>
          <p:nvSpPr>
            <p:cNvPr id="14" name="Google Shape;14;p2"/>
            <p:cNvSpPr/>
            <p:nvPr/>
          </p:nvSpPr>
          <p:spPr>
            <a:xfrm rot="-5400000" flipH="1">
              <a:off x="4558050" y="2580800"/>
              <a:ext cx="2288400" cy="22605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" name="Google Shape;15;p2"/>
            <p:cNvCxnSpPr>
              <a:stCxn id="14" idx="2"/>
            </p:cNvCxnSpPr>
            <p:nvPr/>
          </p:nvCxnSpPr>
          <p:spPr>
            <a:xfrm rot="10800000">
              <a:off x="7500900" y="3056600"/>
              <a:ext cx="0" cy="35973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" name="Google Shape;16;p2"/>
          <p:cNvSpPr/>
          <p:nvPr/>
        </p:nvSpPr>
        <p:spPr>
          <a:xfrm flipH="1">
            <a:off x="1974750" y="-27675"/>
            <a:ext cx="4789500" cy="47310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bg>
      <p:bgPr>
        <a:solidFill>
          <a:schemeClr val="accent3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>
            <a:spLocks noGrp="1"/>
          </p:cNvSpPr>
          <p:nvPr>
            <p:ph type="title"/>
          </p:nvPr>
        </p:nvSpPr>
        <p:spPr>
          <a:xfrm>
            <a:off x="913050" y="2735250"/>
            <a:ext cx="2096100" cy="4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2" name="Google Shape;192;p22"/>
          <p:cNvSpPr txBox="1">
            <a:spLocks noGrp="1"/>
          </p:cNvSpPr>
          <p:nvPr>
            <p:ph type="subTitle" idx="1"/>
          </p:nvPr>
        </p:nvSpPr>
        <p:spPr>
          <a:xfrm>
            <a:off x="913050" y="3176400"/>
            <a:ext cx="2096100" cy="8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3" name="Google Shape;193;p22"/>
          <p:cNvSpPr txBox="1">
            <a:spLocks noGrp="1"/>
          </p:cNvSpPr>
          <p:nvPr>
            <p:ph type="title" idx="2"/>
          </p:nvPr>
        </p:nvSpPr>
        <p:spPr>
          <a:xfrm>
            <a:off x="3523949" y="2735250"/>
            <a:ext cx="2096100" cy="4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4" name="Google Shape;194;p22"/>
          <p:cNvSpPr txBox="1">
            <a:spLocks noGrp="1"/>
          </p:cNvSpPr>
          <p:nvPr>
            <p:ph type="subTitle" idx="3"/>
          </p:nvPr>
        </p:nvSpPr>
        <p:spPr>
          <a:xfrm>
            <a:off x="3523949" y="3176400"/>
            <a:ext cx="2096100" cy="8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5" name="Google Shape;195;p22"/>
          <p:cNvSpPr txBox="1">
            <a:spLocks noGrp="1"/>
          </p:cNvSpPr>
          <p:nvPr>
            <p:ph type="title" idx="4"/>
          </p:nvPr>
        </p:nvSpPr>
        <p:spPr>
          <a:xfrm>
            <a:off x="6134850" y="2735250"/>
            <a:ext cx="2096100" cy="4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6" name="Google Shape;196;p22"/>
          <p:cNvSpPr txBox="1">
            <a:spLocks noGrp="1"/>
          </p:cNvSpPr>
          <p:nvPr>
            <p:ph type="subTitle" idx="5"/>
          </p:nvPr>
        </p:nvSpPr>
        <p:spPr>
          <a:xfrm>
            <a:off x="6134850" y="3176400"/>
            <a:ext cx="2096100" cy="8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7" name="Google Shape;197;p22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77040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-937750" y="3918525"/>
            <a:ext cx="1866900" cy="18441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9" name="Google Shape;199;p22"/>
          <p:cNvCxnSpPr/>
          <p:nvPr/>
        </p:nvCxnSpPr>
        <p:spPr>
          <a:xfrm>
            <a:off x="-9150" y="4840575"/>
            <a:ext cx="920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bg>
      <p:bgPr>
        <a:solidFill>
          <a:schemeClr val="dk1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2"/>
          <p:cNvSpPr/>
          <p:nvPr/>
        </p:nvSpPr>
        <p:spPr>
          <a:xfrm rot="-5400000" flipH="1">
            <a:off x="2550900" y="-1283800"/>
            <a:ext cx="4059900" cy="7711200"/>
          </a:xfrm>
          <a:prstGeom prst="round2SameRect">
            <a:avLst>
              <a:gd name="adj1" fmla="val 49935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2"/>
          <p:cNvSpPr/>
          <p:nvPr/>
        </p:nvSpPr>
        <p:spPr>
          <a:xfrm flipH="1">
            <a:off x="725125" y="564300"/>
            <a:ext cx="3943200" cy="4636500"/>
          </a:xfrm>
          <a:prstGeom prst="round2SameRect">
            <a:avLst>
              <a:gd name="adj1" fmla="val 49935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2" name="Google Shape;322;p32"/>
          <p:cNvGrpSpPr/>
          <p:nvPr/>
        </p:nvGrpSpPr>
        <p:grpSpPr>
          <a:xfrm rot="-5400000">
            <a:off x="3985226" y="638123"/>
            <a:ext cx="3730530" cy="2454309"/>
            <a:chOff x="4572000" y="2566850"/>
            <a:chExt cx="3478350" cy="2288400"/>
          </a:xfrm>
        </p:grpSpPr>
        <p:sp>
          <p:nvSpPr>
            <p:cNvPr id="323" name="Google Shape;323;p32"/>
            <p:cNvSpPr/>
            <p:nvPr/>
          </p:nvSpPr>
          <p:spPr>
            <a:xfrm rot="-5400000" flipH="1">
              <a:off x="4558050" y="2580800"/>
              <a:ext cx="2288400" cy="22605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4" name="Google Shape;324;p32"/>
            <p:cNvCxnSpPr>
              <a:stCxn id="323" idx="2"/>
            </p:cNvCxnSpPr>
            <p:nvPr/>
          </p:nvCxnSpPr>
          <p:spPr>
            <a:xfrm rot="10800000">
              <a:off x="6876300" y="3681200"/>
              <a:ext cx="0" cy="23481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25" name="Google Shape;325;p32"/>
          <p:cNvSpPr/>
          <p:nvPr/>
        </p:nvSpPr>
        <p:spPr>
          <a:xfrm flipH="1">
            <a:off x="7077650" y="541850"/>
            <a:ext cx="2709900" cy="26769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2"/>
          <p:cNvSpPr/>
          <p:nvPr/>
        </p:nvSpPr>
        <p:spPr>
          <a:xfrm rot="5400000" flipH="1">
            <a:off x="1050" y="548711"/>
            <a:ext cx="1437900" cy="14205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2"/>
          <p:cNvSpPr/>
          <p:nvPr/>
        </p:nvSpPr>
        <p:spPr>
          <a:xfrm>
            <a:off x="8094750" y="3123563"/>
            <a:ext cx="658500" cy="65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2"/>
          <p:cNvSpPr/>
          <p:nvPr/>
        </p:nvSpPr>
        <p:spPr>
          <a:xfrm>
            <a:off x="1032868" y="564300"/>
            <a:ext cx="296400" cy="296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bg>
      <p:bgPr>
        <a:solidFill>
          <a:schemeClr val="accent3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3"/>
          <p:cNvSpPr/>
          <p:nvPr/>
        </p:nvSpPr>
        <p:spPr>
          <a:xfrm flipH="1">
            <a:off x="3519000" y="564300"/>
            <a:ext cx="2106000" cy="4636500"/>
          </a:xfrm>
          <a:prstGeom prst="round2SameRect">
            <a:avLst>
              <a:gd name="adj1" fmla="val 49935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" name="Google Shape;331;p33"/>
          <p:cNvGrpSpPr/>
          <p:nvPr/>
        </p:nvGrpSpPr>
        <p:grpSpPr>
          <a:xfrm>
            <a:off x="5625062" y="1613904"/>
            <a:ext cx="3519047" cy="2315174"/>
            <a:chOff x="4572000" y="2566850"/>
            <a:chExt cx="3478350" cy="2288400"/>
          </a:xfrm>
        </p:grpSpPr>
        <p:sp>
          <p:nvSpPr>
            <p:cNvPr id="332" name="Google Shape;332;p33"/>
            <p:cNvSpPr/>
            <p:nvPr/>
          </p:nvSpPr>
          <p:spPr>
            <a:xfrm rot="-5400000" flipH="1">
              <a:off x="4558050" y="2580800"/>
              <a:ext cx="2288400" cy="22605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33" name="Google Shape;333;p33"/>
            <p:cNvCxnSpPr>
              <a:stCxn id="332" idx="2"/>
            </p:cNvCxnSpPr>
            <p:nvPr/>
          </p:nvCxnSpPr>
          <p:spPr>
            <a:xfrm>
              <a:off x="5702250" y="4855250"/>
              <a:ext cx="2348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4" name="Google Shape;334;p33"/>
          <p:cNvSpPr/>
          <p:nvPr/>
        </p:nvSpPr>
        <p:spPr>
          <a:xfrm rot="5400000" flipH="1">
            <a:off x="6092186" y="3944551"/>
            <a:ext cx="2556300" cy="25251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3"/>
          <p:cNvSpPr/>
          <p:nvPr/>
        </p:nvSpPr>
        <p:spPr>
          <a:xfrm rot="5400000" flipH="1">
            <a:off x="4195850" y="2172311"/>
            <a:ext cx="1437900" cy="14205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3"/>
          <p:cNvSpPr/>
          <p:nvPr/>
        </p:nvSpPr>
        <p:spPr>
          <a:xfrm flipH="1">
            <a:off x="720000" y="564300"/>
            <a:ext cx="2106000" cy="4685700"/>
          </a:xfrm>
          <a:prstGeom prst="round2SameRect">
            <a:avLst>
              <a:gd name="adj1" fmla="val 49935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3"/>
          <p:cNvSpPr/>
          <p:nvPr/>
        </p:nvSpPr>
        <p:spPr>
          <a:xfrm>
            <a:off x="572850" y="4448100"/>
            <a:ext cx="294300" cy="310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8" name="Google Shape;338;p33"/>
          <p:cNvCxnSpPr/>
          <p:nvPr/>
        </p:nvCxnSpPr>
        <p:spPr>
          <a:xfrm>
            <a:off x="9525" y="4603500"/>
            <a:ext cx="3505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9" name="Google Shape;339;p33"/>
          <p:cNvCxnSpPr>
            <a:stCxn id="330" idx="3"/>
          </p:cNvCxnSpPr>
          <p:nvPr/>
        </p:nvCxnSpPr>
        <p:spPr>
          <a:xfrm>
            <a:off x="4572000" y="564300"/>
            <a:ext cx="4581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0" name="Google Shape;340;p33"/>
          <p:cNvSpPr/>
          <p:nvPr/>
        </p:nvSpPr>
        <p:spPr>
          <a:xfrm>
            <a:off x="7810499" y="257550"/>
            <a:ext cx="613500" cy="613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bg>
      <p:bgPr>
        <a:solidFill>
          <a:schemeClr val="dk1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4"/>
          <p:cNvSpPr/>
          <p:nvPr/>
        </p:nvSpPr>
        <p:spPr>
          <a:xfrm flipH="1">
            <a:off x="704850" y="564300"/>
            <a:ext cx="7734300" cy="2617200"/>
          </a:xfrm>
          <a:prstGeom prst="round2SameRect">
            <a:avLst>
              <a:gd name="adj1" fmla="val 49935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34"/>
          <p:cNvGrpSpPr/>
          <p:nvPr/>
        </p:nvGrpSpPr>
        <p:grpSpPr>
          <a:xfrm>
            <a:off x="4883014" y="1782251"/>
            <a:ext cx="4260979" cy="2803061"/>
            <a:chOff x="4572000" y="2566850"/>
            <a:chExt cx="3478350" cy="2288400"/>
          </a:xfrm>
        </p:grpSpPr>
        <p:sp>
          <p:nvSpPr>
            <p:cNvPr id="344" name="Google Shape;344;p34"/>
            <p:cNvSpPr/>
            <p:nvPr/>
          </p:nvSpPr>
          <p:spPr>
            <a:xfrm rot="-5400000" flipH="1">
              <a:off x="4558050" y="2580800"/>
              <a:ext cx="2288400" cy="22605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5" name="Google Shape;345;p34"/>
            <p:cNvCxnSpPr>
              <a:stCxn id="344" idx="2"/>
            </p:cNvCxnSpPr>
            <p:nvPr/>
          </p:nvCxnSpPr>
          <p:spPr>
            <a:xfrm>
              <a:off x="5702250" y="4855250"/>
              <a:ext cx="2348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46" name="Google Shape;346;p34"/>
          <p:cNvSpPr/>
          <p:nvPr/>
        </p:nvSpPr>
        <p:spPr>
          <a:xfrm rot="5400000" flipH="1">
            <a:off x="6338975" y="2863486"/>
            <a:ext cx="1437900" cy="14205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4"/>
          <p:cNvSpPr/>
          <p:nvPr/>
        </p:nvSpPr>
        <p:spPr>
          <a:xfrm>
            <a:off x="413249" y="2854775"/>
            <a:ext cx="613500" cy="61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4"/>
          <p:cNvSpPr/>
          <p:nvPr/>
        </p:nvSpPr>
        <p:spPr>
          <a:xfrm>
            <a:off x="4424850" y="4448075"/>
            <a:ext cx="294300" cy="310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9" name="Google Shape;349;p34"/>
          <p:cNvCxnSpPr/>
          <p:nvPr/>
        </p:nvCxnSpPr>
        <p:spPr>
          <a:xfrm>
            <a:off x="9600" y="4603500"/>
            <a:ext cx="45624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0" name="Google Shape;350;p34"/>
          <p:cNvSpPr/>
          <p:nvPr/>
        </p:nvSpPr>
        <p:spPr>
          <a:xfrm flipH="1">
            <a:off x="705000" y="3571875"/>
            <a:ext cx="2343000" cy="1663800"/>
          </a:xfrm>
          <a:prstGeom prst="round2SameRect">
            <a:avLst>
              <a:gd name="adj1" fmla="val 49935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chemeClr val="dk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>
            <a:spLocks noGrp="1"/>
          </p:cNvSpPr>
          <p:nvPr>
            <p:ph type="title"/>
          </p:nvPr>
        </p:nvSpPr>
        <p:spPr>
          <a:xfrm>
            <a:off x="1924713" y="152930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2" hasCustomPrompt="1"/>
          </p:nvPr>
        </p:nvSpPr>
        <p:spPr>
          <a:xfrm>
            <a:off x="848550" y="1730150"/>
            <a:ext cx="9000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"/>
          </p:nvPr>
        </p:nvSpPr>
        <p:spPr>
          <a:xfrm>
            <a:off x="1924713" y="2039625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3"/>
          </p:nvPr>
        </p:nvSpPr>
        <p:spPr>
          <a:xfrm>
            <a:off x="6087588" y="152930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4" hasCustomPrompt="1"/>
          </p:nvPr>
        </p:nvSpPr>
        <p:spPr>
          <a:xfrm>
            <a:off x="4979300" y="1730150"/>
            <a:ext cx="9735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5"/>
          </p:nvPr>
        </p:nvSpPr>
        <p:spPr>
          <a:xfrm>
            <a:off x="6087588" y="2039625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6"/>
          </p:nvPr>
        </p:nvSpPr>
        <p:spPr>
          <a:xfrm>
            <a:off x="1924713" y="307795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cxnSp>
        <p:nvCxnSpPr>
          <p:cNvPr id="97" name="Google Shape;97;p13"/>
          <p:cNvCxnSpPr/>
          <p:nvPr/>
        </p:nvCxnSpPr>
        <p:spPr>
          <a:xfrm>
            <a:off x="-9150" y="2796000"/>
            <a:ext cx="91431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8" name="Google Shape;98;p13"/>
          <p:cNvGrpSpPr/>
          <p:nvPr/>
        </p:nvGrpSpPr>
        <p:grpSpPr>
          <a:xfrm rot="-5400000">
            <a:off x="1465858" y="2059830"/>
            <a:ext cx="3863406" cy="2318378"/>
            <a:chOff x="4572000" y="2566850"/>
            <a:chExt cx="3813450" cy="2288400"/>
          </a:xfrm>
        </p:grpSpPr>
        <p:sp>
          <p:nvSpPr>
            <p:cNvPr id="99" name="Google Shape;99;p13"/>
            <p:cNvSpPr/>
            <p:nvPr/>
          </p:nvSpPr>
          <p:spPr>
            <a:xfrm rot="-5400000" flipH="1">
              <a:off x="4558050" y="2580800"/>
              <a:ext cx="2288400" cy="22605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0" name="Google Shape;100;p13"/>
            <p:cNvCxnSpPr>
              <a:stCxn id="99" idx="2"/>
            </p:cNvCxnSpPr>
            <p:nvPr/>
          </p:nvCxnSpPr>
          <p:spPr>
            <a:xfrm rot="10800000">
              <a:off x="7043850" y="3513650"/>
              <a:ext cx="0" cy="26832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1" name="Google Shape;101;p13"/>
          <p:cNvSpPr txBox="1">
            <a:spLocks noGrp="1"/>
          </p:cNvSpPr>
          <p:nvPr>
            <p:ph type="title" idx="7" hasCustomPrompt="1"/>
          </p:nvPr>
        </p:nvSpPr>
        <p:spPr>
          <a:xfrm>
            <a:off x="801000" y="3316125"/>
            <a:ext cx="9951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8"/>
          </p:nvPr>
        </p:nvSpPr>
        <p:spPr>
          <a:xfrm>
            <a:off x="1924713" y="3588275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9"/>
          </p:nvPr>
        </p:nvSpPr>
        <p:spPr>
          <a:xfrm>
            <a:off x="6087588" y="307795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13" hasCustomPrompt="1"/>
          </p:nvPr>
        </p:nvSpPr>
        <p:spPr>
          <a:xfrm>
            <a:off x="4979301" y="3316125"/>
            <a:ext cx="9735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14"/>
          </p:nvPr>
        </p:nvSpPr>
        <p:spPr>
          <a:xfrm>
            <a:off x="6087588" y="3588275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15"/>
          </p:nvPr>
        </p:nvSpPr>
        <p:spPr>
          <a:xfrm>
            <a:off x="1511125" y="540000"/>
            <a:ext cx="61218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07" name="Google Shape;107;p13"/>
          <p:cNvGrpSpPr/>
          <p:nvPr/>
        </p:nvGrpSpPr>
        <p:grpSpPr>
          <a:xfrm rot="5400000">
            <a:off x="-514424" y="901469"/>
            <a:ext cx="4163168" cy="2303961"/>
            <a:chOff x="4572000" y="2566850"/>
            <a:chExt cx="4135050" cy="2288400"/>
          </a:xfrm>
        </p:grpSpPr>
        <p:sp>
          <p:nvSpPr>
            <p:cNvPr id="108" name="Google Shape;108;p13"/>
            <p:cNvSpPr/>
            <p:nvPr/>
          </p:nvSpPr>
          <p:spPr>
            <a:xfrm rot="-5400000" flipH="1">
              <a:off x="4558050" y="2580800"/>
              <a:ext cx="2288400" cy="22605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9" name="Google Shape;109;p13"/>
            <p:cNvCxnSpPr>
              <a:stCxn id="108" idx="2"/>
            </p:cNvCxnSpPr>
            <p:nvPr/>
          </p:nvCxnSpPr>
          <p:spPr>
            <a:xfrm rot="10800000">
              <a:off x="7204650" y="3352850"/>
              <a:ext cx="0" cy="3004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0" name="Google Shape;110;p13"/>
          <p:cNvGrpSpPr/>
          <p:nvPr/>
        </p:nvGrpSpPr>
        <p:grpSpPr>
          <a:xfrm rot="-5400000" flipH="1">
            <a:off x="5269125" y="1711275"/>
            <a:ext cx="4630950" cy="2288400"/>
            <a:chOff x="4572000" y="2566850"/>
            <a:chExt cx="4630950" cy="2288400"/>
          </a:xfrm>
        </p:grpSpPr>
        <p:sp>
          <p:nvSpPr>
            <p:cNvPr id="111" name="Google Shape;111;p13"/>
            <p:cNvSpPr/>
            <p:nvPr/>
          </p:nvSpPr>
          <p:spPr>
            <a:xfrm rot="-5400000" flipH="1">
              <a:off x="4558050" y="2580800"/>
              <a:ext cx="2288400" cy="22605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2" name="Google Shape;112;p13"/>
            <p:cNvCxnSpPr>
              <a:stCxn id="111" idx="2"/>
            </p:cNvCxnSpPr>
            <p:nvPr/>
          </p:nvCxnSpPr>
          <p:spPr>
            <a:xfrm rot="10800000">
              <a:off x="7452600" y="3104900"/>
              <a:ext cx="0" cy="35007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3" name="Google Shape;113;p13"/>
          <p:cNvSpPr/>
          <p:nvPr/>
        </p:nvSpPr>
        <p:spPr>
          <a:xfrm>
            <a:off x="8140200" y="669900"/>
            <a:ext cx="283800" cy="283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3"/>
          <p:cNvSpPr/>
          <p:nvPr/>
        </p:nvSpPr>
        <p:spPr>
          <a:xfrm>
            <a:off x="283750" y="4461600"/>
            <a:ext cx="283800" cy="283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4205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1827575" y="2055200"/>
            <a:ext cx="5488800" cy="12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3950250" y="742375"/>
            <a:ext cx="124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2194325" y="3570400"/>
            <a:ext cx="4755300" cy="526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unito"/>
              <a:buNone/>
              <a:defRPr sz="18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unito"/>
              <a:buNone/>
              <a:defRPr sz="16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unito"/>
              <a:buNone/>
              <a:defRPr sz="16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unito"/>
              <a:buNone/>
              <a:defRPr sz="16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unito"/>
              <a:buNone/>
              <a:defRPr sz="16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unito"/>
              <a:buNone/>
              <a:defRPr sz="16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unito"/>
              <a:buNone/>
              <a:defRPr sz="16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unito"/>
              <a:buNone/>
              <a:defRPr sz="16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unito"/>
              <a:buNone/>
              <a:defRPr sz="16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6910650" y="1697975"/>
            <a:ext cx="1866900" cy="18441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 flipH="1">
            <a:off x="1974750" y="-27675"/>
            <a:ext cx="4789500" cy="47310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 rot="-5400000">
            <a:off x="4523481" y="1299520"/>
            <a:ext cx="5256563" cy="2544472"/>
            <a:chOff x="4572000" y="2566850"/>
            <a:chExt cx="4727550" cy="2288400"/>
          </a:xfrm>
        </p:grpSpPr>
        <p:sp>
          <p:nvSpPr>
            <p:cNvPr id="24" name="Google Shape;24;p3"/>
            <p:cNvSpPr/>
            <p:nvPr/>
          </p:nvSpPr>
          <p:spPr>
            <a:xfrm rot="-5400000" flipH="1">
              <a:off x="4558050" y="2580800"/>
              <a:ext cx="2288400" cy="22605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" name="Google Shape;25;p3"/>
            <p:cNvCxnSpPr>
              <a:stCxn id="24" idx="2"/>
            </p:cNvCxnSpPr>
            <p:nvPr/>
          </p:nvCxnSpPr>
          <p:spPr>
            <a:xfrm rot="10800000">
              <a:off x="7500900" y="3056600"/>
              <a:ext cx="0" cy="35973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" name="Google Shape;26;p3"/>
          <p:cNvSpPr/>
          <p:nvPr/>
        </p:nvSpPr>
        <p:spPr>
          <a:xfrm rot="-5400000" flipH="1">
            <a:off x="4591250" y="2670750"/>
            <a:ext cx="2516400" cy="2485500"/>
          </a:xfrm>
          <a:prstGeom prst="arc">
            <a:avLst>
              <a:gd name="adj1" fmla="val 16774737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493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enor Sans"/>
              <a:buNone/>
              <a:defRPr sz="33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8" r:id="rId2"/>
    <p:sldLayoutId id="2147483678" r:id="rId3"/>
    <p:sldLayoutId id="2147483679" r:id="rId4"/>
    <p:sldLayoutId id="2147483680" r:id="rId5"/>
    <p:sldLayoutId id="2147483685" r:id="rId6"/>
    <p:sldLayoutId id="214748368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37"/>
          <p:cNvPicPr preferRelativeResize="0"/>
          <p:nvPr/>
        </p:nvPicPr>
        <p:blipFill rotWithShape="1">
          <a:blip r:embed="rId3">
            <a:alphaModFix/>
          </a:blip>
          <a:srcRect l="31134" r="24584"/>
          <a:stretch/>
        </p:blipFill>
        <p:spPr>
          <a:xfrm>
            <a:off x="-769050" y="1016700"/>
            <a:ext cx="2741700" cy="4126800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0" name="Google Shape;360;p37"/>
          <p:cNvSpPr txBox="1">
            <a:spLocks noGrp="1"/>
          </p:cNvSpPr>
          <p:nvPr>
            <p:ph type="ctrTitle"/>
          </p:nvPr>
        </p:nvSpPr>
        <p:spPr>
          <a:xfrm>
            <a:off x="2560500" y="1144425"/>
            <a:ext cx="4980300" cy="238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/>
              <a:t>Heart-Rate Monitor Watch</a:t>
            </a:r>
            <a:endParaRPr sz="3000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3"/>
                </a:solidFill>
              </a:rPr>
              <a:t>FULL PROJECT PROCESS</a:t>
            </a:r>
            <a:endParaRPr sz="3000" dirty="0">
              <a:solidFill>
                <a:schemeClr val="accent3"/>
              </a:solidFill>
            </a:endParaRPr>
          </a:p>
        </p:txBody>
      </p:sp>
      <p:sp>
        <p:nvSpPr>
          <p:cNvPr id="361" name="Google Shape;361;p37"/>
          <p:cNvSpPr txBox="1">
            <a:spLocks noGrp="1"/>
          </p:cNvSpPr>
          <p:nvPr>
            <p:ph type="subTitle" idx="1"/>
          </p:nvPr>
        </p:nvSpPr>
        <p:spPr>
          <a:xfrm>
            <a:off x="2560500" y="3732400"/>
            <a:ext cx="4558800" cy="50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Danny Knaus</a:t>
            </a:r>
            <a:endParaRPr dirty="0"/>
          </a:p>
        </p:txBody>
      </p:sp>
      <p:cxnSp>
        <p:nvCxnSpPr>
          <p:cNvPr id="362" name="Google Shape;362;p37"/>
          <p:cNvCxnSpPr>
            <a:endCxn id="359" idx="2"/>
          </p:cNvCxnSpPr>
          <p:nvPr/>
        </p:nvCxnSpPr>
        <p:spPr>
          <a:xfrm>
            <a:off x="-1580850" y="3080100"/>
            <a:ext cx="8118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3" name="Google Shape;363;p37"/>
          <p:cNvSpPr/>
          <p:nvPr/>
        </p:nvSpPr>
        <p:spPr>
          <a:xfrm>
            <a:off x="1017000" y="904000"/>
            <a:ext cx="658500" cy="65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7"/>
          <p:cNvSpPr/>
          <p:nvPr/>
        </p:nvSpPr>
        <p:spPr>
          <a:xfrm>
            <a:off x="7995623" y="4364250"/>
            <a:ext cx="279900" cy="27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5" name="Google Shape;365;p37"/>
          <p:cNvCxnSpPr>
            <a:stCxn id="359" idx="3"/>
          </p:cNvCxnSpPr>
          <p:nvPr/>
        </p:nvCxnSpPr>
        <p:spPr>
          <a:xfrm rot="10800000">
            <a:off x="601800" y="-18300"/>
            <a:ext cx="0" cy="1035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6" name="Google Shape;366;p37"/>
          <p:cNvCxnSpPr>
            <a:stCxn id="359" idx="1"/>
          </p:cNvCxnSpPr>
          <p:nvPr/>
        </p:nvCxnSpPr>
        <p:spPr>
          <a:xfrm>
            <a:off x="601800" y="5143500"/>
            <a:ext cx="0" cy="5769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>
          <a:extLst>
            <a:ext uri="{FF2B5EF4-FFF2-40B4-BE49-F238E27FC236}">
              <a16:creationId xmlns:a16="http://schemas.microsoft.com/office/drawing/2014/main" id="{942BA7FA-84D0-B709-354D-2876B3BA5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1">
            <a:extLst>
              <a:ext uri="{FF2B5EF4-FFF2-40B4-BE49-F238E27FC236}">
                <a16:creationId xmlns:a16="http://schemas.microsoft.com/office/drawing/2014/main" id="{90125286-D7C5-FF6B-484E-8BD08C3C14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7575" y="2055200"/>
            <a:ext cx="5488800" cy="12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/>
              <a:t>Manufacturing &amp; Fabrication</a:t>
            </a:r>
          </a:p>
        </p:txBody>
      </p:sp>
      <p:cxnSp>
        <p:nvCxnSpPr>
          <p:cNvPr id="408" name="Google Shape;408;p41">
            <a:extLst>
              <a:ext uri="{FF2B5EF4-FFF2-40B4-BE49-F238E27FC236}">
                <a16:creationId xmlns:a16="http://schemas.microsoft.com/office/drawing/2014/main" id="{FD20B57F-4524-7EBA-85FC-F1F6330BC0FA}"/>
              </a:ext>
            </a:extLst>
          </p:cNvPr>
          <p:cNvCxnSpPr>
            <a:endCxn id="409" idx="1"/>
          </p:cNvCxnSpPr>
          <p:nvPr/>
        </p:nvCxnSpPr>
        <p:spPr>
          <a:xfrm>
            <a:off x="-82075" y="3833650"/>
            <a:ext cx="22764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9" name="Google Shape;409;p41">
            <a:extLst>
              <a:ext uri="{FF2B5EF4-FFF2-40B4-BE49-F238E27FC236}">
                <a16:creationId xmlns:a16="http://schemas.microsoft.com/office/drawing/2014/main" id="{4C6D01B5-FF77-4CF1-9ACF-375A2C2A937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94325" y="3570400"/>
            <a:ext cx="47553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Manufacturing Techniques Used &amp; How</a:t>
            </a:r>
            <a:endParaRPr dirty="0"/>
          </a:p>
        </p:txBody>
      </p:sp>
      <p:pic>
        <p:nvPicPr>
          <p:cNvPr id="410" name="Google Shape;410;p41">
            <a:extLst>
              <a:ext uri="{FF2B5EF4-FFF2-40B4-BE49-F238E27FC236}">
                <a16:creationId xmlns:a16="http://schemas.microsoft.com/office/drawing/2014/main" id="{E2317433-44C5-8B03-5028-E847F63ABC7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263" t="44348" r="16572" b="-25662"/>
          <a:stretch/>
        </p:blipFill>
        <p:spPr>
          <a:xfrm rot="5400000">
            <a:off x="-510450" y="1149675"/>
            <a:ext cx="2594100" cy="2376300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11" name="Google Shape;411;p41">
            <a:extLst>
              <a:ext uri="{FF2B5EF4-FFF2-40B4-BE49-F238E27FC236}">
                <a16:creationId xmlns:a16="http://schemas.microsoft.com/office/drawing/2014/main" id="{483903C8-A8E3-A26F-FEEA-9D3FC33256B7}"/>
              </a:ext>
            </a:extLst>
          </p:cNvPr>
          <p:cNvSpPr/>
          <p:nvPr/>
        </p:nvSpPr>
        <p:spPr>
          <a:xfrm>
            <a:off x="3947200" y="540000"/>
            <a:ext cx="1246500" cy="12465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41">
            <a:extLst>
              <a:ext uri="{FF2B5EF4-FFF2-40B4-BE49-F238E27FC236}">
                <a16:creationId xmlns:a16="http://schemas.microsoft.com/office/drawing/2014/main" id="{F4D00F7A-F620-8673-89A9-5A7943BA7EC8}"/>
              </a:ext>
            </a:extLst>
          </p:cNvPr>
          <p:cNvSpPr/>
          <p:nvPr/>
        </p:nvSpPr>
        <p:spPr>
          <a:xfrm>
            <a:off x="1378175" y="3641500"/>
            <a:ext cx="384600" cy="38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1">
            <a:extLst>
              <a:ext uri="{FF2B5EF4-FFF2-40B4-BE49-F238E27FC236}">
                <a16:creationId xmlns:a16="http://schemas.microsoft.com/office/drawing/2014/main" id="{AB24E419-E055-23ED-21A9-38C3D05BF968}"/>
              </a:ext>
            </a:extLst>
          </p:cNvPr>
          <p:cNvSpPr/>
          <p:nvPr/>
        </p:nvSpPr>
        <p:spPr>
          <a:xfrm>
            <a:off x="8284048" y="1746075"/>
            <a:ext cx="279900" cy="2799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4" name="Google Shape;414;p41">
            <a:extLst>
              <a:ext uri="{FF2B5EF4-FFF2-40B4-BE49-F238E27FC236}">
                <a16:creationId xmlns:a16="http://schemas.microsoft.com/office/drawing/2014/main" id="{D42E6581-0D2E-0A40-7A92-A32A6AE633C5}"/>
              </a:ext>
            </a:extLst>
          </p:cNvPr>
          <p:cNvCxnSpPr>
            <a:stCxn id="409" idx="3"/>
          </p:cNvCxnSpPr>
          <p:nvPr/>
        </p:nvCxnSpPr>
        <p:spPr>
          <a:xfrm>
            <a:off x="6949625" y="3833650"/>
            <a:ext cx="22482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5" name="Google Shape;415;p41">
            <a:extLst>
              <a:ext uri="{FF2B5EF4-FFF2-40B4-BE49-F238E27FC236}">
                <a16:creationId xmlns:a16="http://schemas.microsoft.com/office/drawing/2014/main" id="{F4D20C77-502B-9F87-A3D2-05C61ABEB30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50250" y="742375"/>
            <a:ext cx="124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219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50F46-B666-82F6-55C7-D4854E1F5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white wristband with holes&#10;&#10;Description automatically generated">
            <a:extLst>
              <a:ext uri="{FF2B5EF4-FFF2-40B4-BE49-F238E27FC236}">
                <a16:creationId xmlns:a16="http://schemas.microsoft.com/office/drawing/2014/main" id="{2227006A-2509-84F4-3E4C-9F923869D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0062" y="2252218"/>
            <a:ext cx="9108504" cy="3499184"/>
          </a:xfrm>
          <a:prstGeom prst="rect">
            <a:avLst/>
          </a:prstGeom>
        </p:spPr>
      </p:pic>
      <p:sp>
        <p:nvSpPr>
          <p:cNvPr id="16" name="Google Shape;462;p42">
            <a:extLst>
              <a:ext uri="{FF2B5EF4-FFF2-40B4-BE49-F238E27FC236}">
                <a16:creationId xmlns:a16="http://schemas.microsoft.com/office/drawing/2014/main" id="{5D57C1E2-5DE4-5B1B-BD53-023295A61ECA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720000" y="347318"/>
            <a:ext cx="77040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CAD DESIGNS</a:t>
            </a:r>
            <a:endParaRPr dirty="0"/>
          </a:p>
        </p:txBody>
      </p:sp>
      <p:pic>
        <p:nvPicPr>
          <p:cNvPr id="5" name="Picture 4" descr="A grey rectangular object with holes&#10;&#10;Description automatically generated">
            <a:extLst>
              <a:ext uri="{FF2B5EF4-FFF2-40B4-BE49-F238E27FC236}">
                <a16:creationId xmlns:a16="http://schemas.microsoft.com/office/drawing/2014/main" id="{ED6200C2-B210-F320-1EA7-711D8667F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8122" y="1336725"/>
            <a:ext cx="2149886" cy="915493"/>
          </a:xfrm>
          <a:prstGeom prst="rect">
            <a:avLst/>
          </a:prstGeom>
        </p:spPr>
      </p:pic>
      <p:pic>
        <p:nvPicPr>
          <p:cNvPr id="8" name="Picture 7" descr="A grey object with a black background&#10;&#10;Description automatically generated">
            <a:extLst>
              <a:ext uri="{FF2B5EF4-FFF2-40B4-BE49-F238E27FC236}">
                <a16:creationId xmlns:a16="http://schemas.microsoft.com/office/drawing/2014/main" id="{FD8A8A4F-A5A7-3F3D-240A-E216EC2BF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3189" y="3550541"/>
            <a:ext cx="959752" cy="368705"/>
          </a:xfrm>
          <a:prstGeom prst="rect">
            <a:avLst/>
          </a:prstGeom>
        </p:spPr>
      </p:pic>
      <p:pic>
        <p:nvPicPr>
          <p:cNvPr id="24" name="Picture 23" descr="A grey box with holes&#10;&#10;Description automatically generated">
            <a:extLst>
              <a:ext uri="{FF2B5EF4-FFF2-40B4-BE49-F238E27FC236}">
                <a16:creationId xmlns:a16="http://schemas.microsoft.com/office/drawing/2014/main" id="{711EB897-B944-C536-2517-EBE8EDFA8E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8122" y="1496111"/>
            <a:ext cx="5347756" cy="2054430"/>
          </a:xfrm>
          <a:prstGeom prst="rect">
            <a:avLst/>
          </a:prstGeom>
        </p:spPr>
      </p:pic>
      <p:pic>
        <p:nvPicPr>
          <p:cNvPr id="26" name="Picture 25" descr="A grey square with screws&#10;&#10;Description automatically generated">
            <a:extLst>
              <a:ext uri="{FF2B5EF4-FFF2-40B4-BE49-F238E27FC236}">
                <a16:creationId xmlns:a16="http://schemas.microsoft.com/office/drawing/2014/main" id="{6749E801-1C2E-1C4C-E690-79A648770F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4190" y="1127406"/>
            <a:ext cx="3323063" cy="127661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6E1FB79-0935-5110-E108-8227D166DAC5}"/>
              </a:ext>
            </a:extLst>
          </p:cNvPr>
          <p:cNvCxnSpPr>
            <a:cxnSpLocks/>
          </p:cNvCxnSpPr>
          <p:nvPr/>
        </p:nvCxnSpPr>
        <p:spPr>
          <a:xfrm flipH="1">
            <a:off x="5986537" y="1506033"/>
            <a:ext cx="1311061" cy="150914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oogle Shape;631;p52">
            <a:extLst>
              <a:ext uri="{FF2B5EF4-FFF2-40B4-BE49-F238E27FC236}">
                <a16:creationId xmlns:a16="http://schemas.microsoft.com/office/drawing/2014/main" id="{F36B1233-6D7D-C27E-62FF-69D42D81CD8A}"/>
              </a:ext>
            </a:extLst>
          </p:cNvPr>
          <p:cNvSpPr txBox="1">
            <a:spLocks/>
          </p:cNvSpPr>
          <p:nvPr/>
        </p:nvSpPr>
        <p:spPr>
          <a:xfrm>
            <a:off x="7346425" y="1349916"/>
            <a:ext cx="1030095" cy="312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-US" b="1" dirty="0"/>
              <a:t>Water Jet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F73C20D-B28E-8ECB-31AA-938CD6A5DB69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1797575" y="2645787"/>
            <a:ext cx="2062975" cy="725075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Google Shape;631;p52">
            <a:extLst>
              <a:ext uri="{FF2B5EF4-FFF2-40B4-BE49-F238E27FC236}">
                <a16:creationId xmlns:a16="http://schemas.microsoft.com/office/drawing/2014/main" id="{2716207E-9246-05DE-63DC-E4D459C541AD}"/>
              </a:ext>
            </a:extLst>
          </p:cNvPr>
          <p:cNvSpPr txBox="1">
            <a:spLocks/>
          </p:cNvSpPr>
          <p:nvPr/>
        </p:nvSpPr>
        <p:spPr>
          <a:xfrm>
            <a:off x="314463" y="3214745"/>
            <a:ext cx="1483112" cy="312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-US" b="1" dirty="0"/>
              <a:t>FDM 3D Printer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9C9AA02-7877-E3E2-5E85-0CF8106DDDEE}"/>
              </a:ext>
            </a:extLst>
          </p:cNvPr>
          <p:cNvCxnSpPr>
            <a:cxnSpLocks/>
          </p:cNvCxnSpPr>
          <p:nvPr/>
        </p:nvCxnSpPr>
        <p:spPr>
          <a:xfrm flipV="1">
            <a:off x="1479995" y="3890301"/>
            <a:ext cx="1240903" cy="250308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Google Shape;631;p52">
            <a:extLst>
              <a:ext uri="{FF2B5EF4-FFF2-40B4-BE49-F238E27FC236}">
                <a16:creationId xmlns:a16="http://schemas.microsoft.com/office/drawing/2014/main" id="{097A2353-D53B-CA7D-EF8D-0AFD324508EA}"/>
              </a:ext>
            </a:extLst>
          </p:cNvPr>
          <p:cNvSpPr txBox="1">
            <a:spLocks/>
          </p:cNvSpPr>
          <p:nvPr/>
        </p:nvSpPr>
        <p:spPr>
          <a:xfrm>
            <a:off x="704148" y="4088056"/>
            <a:ext cx="775847" cy="312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-US" b="1" dirty="0"/>
              <a:t>Lathe</a:t>
            </a:r>
          </a:p>
        </p:txBody>
      </p:sp>
      <p:sp>
        <p:nvSpPr>
          <p:cNvPr id="35" name="Google Shape;631;p52">
            <a:extLst>
              <a:ext uri="{FF2B5EF4-FFF2-40B4-BE49-F238E27FC236}">
                <a16:creationId xmlns:a16="http://schemas.microsoft.com/office/drawing/2014/main" id="{05CDCB0D-FC3C-30BC-2631-044DE665A7A6}"/>
              </a:ext>
            </a:extLst>
          </p:cNvPr>
          <p:cNvSpPr txBox="1">
            <a:spLocks/>
          </p:cNvSpPr>
          <p:nvPr/>
        </p:nvSpPr>
        <p:spPr>
          <a:xfrm>
            <a:off x="5441861" y="3404346"/>
            <a:ext cx="1483112" cy="312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-US" b="1" dirty="0"/>
              <a:t>Laser Cutter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27B6EF0-1204-1BC0-9737-9389BEEC8244}"/>
              </a:ext>
            </a:extLst>
          </p:cNvPr>
          <p:cNvCxnSpPr>
            <a:cxnSpLocks/>
          </p:cNvCxnSpPr>
          <p:nvPr/>
        </p:nvCxnSpPr>
        <p:spPr>
          <a:xfrm flipH="1">
            <a:off x="4775658" y="3709927"/>
            <a:ext cx="990700" cy="45176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Google Shape;631;p52">
            <a:extLst>
              <a:ext uri="{FF2B5EF4-FFF2-40B4-BE49-F238E27FC236}">
                <a16:creationId xmlns:a16="http://schemas.microsoft.com/office/drawing/2014/main" id="{58B2A5BC-1756-79D8-2A93-F556C4D11A93}"/>
              </a:ext>
            </a:extLst>
          </p:cNvPr>
          <p:cNvSpPr txBox="1">
            <a:spLocks/>
          </p:cNvSpPr>
          <p:nvPr/>
        </p:nvSpPr>
        <p:spPr>
          <a:xfrm>
            <a:off x="636261" y="1233630"/>
            <a:ext cx="775847" cy="312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-US" b="1" dirty="0"/>
              <a:t>Mill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1CF0885-4AA3-44FF-B4E3-A5EDA07C3C69}"/>
              </a:ext>
            </a:extLst>
          </p:cNvPr>
          <p:cNvCxnSpPr>
            <a:cxnSpLocks/>
          </p:cNvCxnSpPr>
          <p:nvPr/>
        </p:nvCxnSpPr>
        <p:spPr>
          <a:xfrm>
            <a:off x="1209961" y="1450792"/>
            <a:ext cx="1011590" cy="16404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068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>
          <a:extLst>
            <a:ext uri="{FF2B5EF4-FFF2-40B4-BE49-F238E27FC236}">
              <a16:creationId xmlns:a16="http://schemas.microsoft.com/office/drawing/2014/main" id="{1C6349F0-C7FB-B18D-C19E-44C33B6DF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1">
            <a:extLst>
              <a:ext uri="{FF2B5EF4-FFF2-40B4-BE49-F238E27FC236}">
                <a16:creationId xmlns:a16="http://schemas.microsoft.com/office/drawing/2014/main" id="{539BDC82-4818-2EED-D9A6-78F6B8104C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7575" y="2055200"/>
            <a:ext cx="5488800" cy="12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/>
              <a:t>Final Product</a:t>
            </a:r>
          </a:p>
        </p:txBody>
      </p:sp>
      <p:cxnSp>
        <p:nvCxnSpPr>
          <p:cNvPr id="408" name="Google Shape;408;p41">
            <a:extLst>
              <a:ext uri="{FF2B5EF4-FFF2-40B4-BE49-F238E27FC236}">
                <a16:creationId xmlns:a16="http://schemas.microsoft.com/office/drawing/2014/main" id="{AD31EE4E-CA31-21EA-F6E4-22EED33745A5}"/>
              </a:ext>
            </a:extLst>
          </p:cNvPr>
          <p:cNvCxnSpPr>
            <a:endCxn id="409" idx="1"/>
          </p:cNvCxnSpPr>
          <p:nvPr/>
        </p:nvCxnSpPr>
        <p:spPr>
          <a:xfrm>
            <a:off x="-82075" y="3833650"/>
            <a:ext cx="22764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9" name="Google Shape;409;p41">
            <a:extLst>
              <a:ext uri="{FF2B5EF4-FFF2-40B4-BE49-F238E27FC236}">
                <a16:creationId xmlns:a16="http://schemas.microsoft.com/office/drawing/2014/main" id="{D53D6058-EED0-A4A2-4BBB-7DC6B5F8583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94325" y="3570400"/>
            <a:ext cx="47553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CAD Renderings and Finished Project Image</a:t>
            </a:r>
            <a:endParaRPr dirty="0"/>
          </a:p>
        </p:txBody>
      </p:sp>
      <p:pic>
        <p:nvPicPr>
          <p:cNvPr id="410" name="Google Shape;410;p41">
            <a:extLst>
              <a:ext uri="{FF2B5EF4-FFF2-40B4-BE49-F238E27FC236}">
                <a16:creationId xmlns:a16="http://schemas.microsoft.com/office/drawing/2014/main" id="{1B90A9FE-A6E7-32DB-555B-00010596FC7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263" t="44348" r="16572" b="-25662"/>
          <a:stretch/>
        </p:blipFill>
        <p:spPr>
          <a:xfrm rot="5400000">
            <a:off x="-510450" y="1149675"/>
            <a:ext cx="2594100" cy="2376300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11" name="Google Shape;411;p41">
            <a:extLst>
              <a:ext uri="{FF2B5EF4-FFF2-40B4-BE49-F238E27FC236}">
                <a16:creationId xmlns:a16="http://schemas.microsoft.com/office/drawing/2014/main" id="{47224169-2778-9CF2-4BFF-922DB052A9C4}"/>
              </a:ext>
            </a:extLst>
          </p:cNvPr>
          <p:cNvSpPr/>
          <p:nvPr/>
        </p:nvSpPr>
        <p:spPr>
          <a:xfrm>
            <a:off x="3947200" y="540000"/>
            <a:ext cx="1246500" cy="12465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41">
            <a:extLst>
              <a:ext uri="{FF2B5EF4-FFF2-40B4-BE49-F238E27FC236}">
                <a16:creationId xmlns:a16="http://schemas.microsoft.com/office/drawing/2014/main" id="{D0729339-86CF-7A01-9395-3183B0CF177F}"/>
              </a:ext>
            </a:extLst>
          </p:cNvPr>
          <p:cNvSpPr/>
          <p:nvPr/>
        </p:nvSpPr>
        <p:spPr>
          <a:xfrm>
            <a:off x="1378175" y="3641500"/>
            <a:ext cx="384600" cy="38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1">
            <a:extLst>
              <a:ext uri="{FF2B5EF4-FFF2-40B4-BE49-F238E27FC236}">
                <a16:creationId xmlns:a16="http://schemas.microsoft.com/office/drawing/2014/main" id="{48ED5BFE-FF68-73D0-80EE-9B93ABDBC223}"/>
              </a:ext>
            </a:extLst>
          </p:cNvPr>
          <p:cNvSpPr/>
          <p:nvPr/>
        </p:nvSpPr>
        <p:spPr>
          <a:xfrm>
            <a:off x="8284048" y="1746075"/>
            <a:ext cx="279900" cy="2799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4" name="Google Shape;414;p41">
            <a:extLst>
              <a:ext uri="{FF2B5EF4-FFF2-40B4-BE49-F238E27FC236}">
                <a16:creationId xmlns:a16="http://schemas.microsoft.com/office/drawing/2014/main" id="{B3E23209-2438-ABD5-1A41-A9EFDEB89D1B}"/>
              </a:ext>
            </a:extLst>
          </p:cNvPr>
          <p:cNvCxnSpPr>
            <a:stCxn id="409" idx="3"/>
          </p:cNvCxnSpPr>
          <p:nvPr/>
        </p:nvCxnSpPr>
        <p:spPr>
          <a:xfrm>
            <a:off x="6949625" y="3833650"/>
            <a:ext cx="22482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5" name="Google Shape;415;p41">
            <a:extLst>
              <a:ext uri="{FF2B5EF4-FFF2-40B4-BE49-F238E27FC236}">
                <a16:creationId xmlns:a16="http://schemas.microsoft.com/office/drawing/2014/main" id="{B89CB6FB-28AF-B35D-7D46-4E6D2FC6F10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50250" y="742375"/>
            <a:ext cx="124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6988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F83EA-61A6-D91E-2154-C9F71F626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DEACF4E7-1214-D820-DB17-D691CCDA8D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89"/>
          <a:stretch/>
        </p:blipFill>
        <p:spPr bwMode="auto">
          <a:xfrm>
            <a:off x="225348" y="223024"/>
            <a:ext cx="4346652" cy="4404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FF022776-A956-2A95-728A-87919E87D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154" y="223024"/>
            <a:ext cx="3607839" cy="26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F440CDF3-CE69-05D1-546E-6E247DC1E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326" y="3012037"/>
            <a:ext cx="2949494" cy="202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84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9"/>
          <p:cNvSpPr/>
          <p:nvPr/>
        </p:nvSpPr>
        <p:spPr>
          <a:xfrm>
            <a:off x="801000" y="1529300"/>
            <a:ext cx="995100" cy="9951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9"/>
          <p:cNvSpPr/>
          <p:nvPr/>
        </p:nvSpPr>
        <p:spPr>
          <a:xfrm>
            <a:off x="4968500" y="1529300"/>
            <a:ext cx="995100" cy="9951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39"/>
          <p:cNvSpPr/>
          <p:nvPr/>
        </p:nvSpPr>
        <p:spPr>
          <a:xfrm>
            <a:off x="4968500" y="3115275"/>
            <a:ext cx="995100" cy="9951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9"/>
          <p:cNvSpPr/>
          <p:nvPr/>
        </p:nvSpPr>
        <p:spPr>
          <a:xfrm>
            <a:off x="801000" y="3115275"/>
            <a:ext cx="995100" cy="9951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9"/>
          <p:cNvSpPr txBox="1">
            <a:spLocks noGrp="1"/>
          </p:cNvSpPr>
          <p:nvPr>
            <p:ph type="title"/>
          </p:nvPr>
        </p:nvSpPr>
        <p:spPr>
          <a:xfrm>
            <a:off x="1924713" y="152930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Prototyping</a:t>
            </a:r>
            <a:endParaRPr dirty="0"/>
          </a:p>
        </p:txBody>
      </p:sp>
      <p:sp>
        <p:nvSpPr>
          <p:cNvPr id="382" name="Google Shape;382;p39"/>
          <p:cNvSpPr txBox="1">
            <a:spLocks noGrp="1"/>
          </p:cNvSpPr>
          <p:nvPr>
            <p:ph type="title" idx="2"/>
          </p:nvPr>
        </p:nvSpPr>
        <p:spPr>
          <a:xfrm>
            <a:off x="848550" y="1730150"/>
            <a:ext cx="9000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84" name="Google Shape;384;p39"/>
          <p:cNvSpPr txBox="1">
            <a:spLocks noGrp="1"/>
          </p:cNvSpPr>
          <p:nvPr>
            <p:ph type="title" idx="3"/>
          </p:nvPr>
        </p:nvSpPr>
        <p:spPr>
          <a:xfrm>
            <a:off x="6087588" y="152930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PCB Design</a:t>
            </a:r>
            <a:endParaRPr dirty="0"/>
          </a:p>
        </p:txBody>
      </p:sp>
      <p:sp>
        <p:nvSpPr>
          <p:cNvPr id="385" name="Google Shape;385;p39"/>
          <p:cNvSpPr txBox="1">
            <a:spLocks noGrp="1"/>
          </p:cNvSpPr>
          <p:nvPr>
            <p:ph type="title" idx="4"/>
          </p:nvPr>
        </p:nvSpPr>
        <p:spPr>
          <a:xfrm>
            <a:off x="4979300" y="1730150"/>
            <a:ext cx="9735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87" name="Google Shape;387;p39"/>
          <p:cNvSpPr txBox="1">
            <a:spLocks noGrp="1"/>
          </p:cNvSpPr>
          <p:nvPr>
            <p:ph type="title" idx="6"/>
          </p:nvPr>
        </p:nvSpPr>
        <p:spPr>
          <a:xfrm>
            <a:off x="1924713" y="3077950"/>
            <a:ext cx="2460388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Manufacturing</a:t>
            </a:r>
            <a:endParaRPr dirty="0"/>
          </a:p>
        </p:txBody>
      </p:sp>
      <p:sp>
        <p:nvSpPr>
          <p:cNvPr id="388" name="Google Shape;388;p39"/>
          <p:cNvSpPr txBox="1">
            <a:spLocks noGrp="1"/>
          </p:cNvSpPr>
          <p:nvPr>
            <p:ph type="title" idx="7"/>
          </p:nvPr>
        </p:nvSpPr>
        <p:spPr>
          <a:xfrm>
            <a:off x="801000" y="3316125"/>
            <a:ext cx="9951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90" name="Google Shape;390;p39"/>
          <p:cNvSpPr txBox="1">
            <a:spLocks noGrp="1"/>
          </p:cNvSpPr>
          <p:nvPr>
            <p:ph type="title" idx="9"/>
          </p:nvPr>
        </p:nvSpPr>
        <p:spPr>
          <a:xfrm>
            <a:off x="6087588" y="307795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Product</a:t>
            </a:r>
            <a:endParaRPr dirty="0"/>
          </a:p>
        </p:txBody>
      </p:sp>
      <p:sp>
        <p:nvSpPr>
          <p:cNvPr id="391" name="Google Shape;391;p39"/>
          <p:cNvSpPr txBox="1">
            <a:spLocks noGrp="1"/>
          </p:cNvSpPr>
          <p:nvPr>
            <p:ph type="title" idx="13"/>
          </p:nvPr>
        </p:nvSpPr>
        <p:spPr>
          <a:xfrm>
            <a:off x="4979301" y="3316125"/>
            <a:ext cx="9735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93" name="Google Shape;393;p39"/>
          <p:cNvSpPr txBox="1">
            <a:spLocks noGrp="1"/>
          </p:cNvSpPr>
          <p:nvPr>
            <p:ph type="title" idx="15"/>
          </p:nvPr>
        </p:nvSpPr>
        <p:spPr>
          <a:xfrm>
            <a:off x="1511125" y="540000"/>
            <a:ext cx="61218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70901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1"/>
          <p:cNvSpPr txBox="1">
            <a:spLocks noGrp="1"/>
          </p:cNvSpPr>
          <p:nvPr>
            <p:ph type="title"/>
          </p:nvPr>
        </p:nvSpPr>
        <p:spPr>
          <a:xfrm>
            <a:off x="1827575" y="2055200"/>
            <a:ext cx="5488800" cy="12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/>
              <a:t>PROTOTYPING</a:t>
            </a:r>
          </a:p>
        </p:txBody>
      </p:sp>
      <p:cxnSp>
        <p:nvCxnSpPr>
          <p:cNvPr id="408" name="Google Shape;408;p41"/>
          <p:cNvCxnSpPr>
            <a:endCxn id="409" idx="1"/>
          </p:cNvCxnSpPr>
          <p:nvPr/>
        </p:nvCxnSpPr>
        <p:spPr>
          <a:xfrm>
            <a:off x="-82075" y="3833650"/>
            <a:ext cx="22764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9" name="Google Shape;409;p41"/>
          <p:cNvSpPr txBox="1">
            <a:spLocks noGrp="1"/>
          </p:cNvSpPr>
          <p:nvPr>
            <p:ph type="subTitle" idx="1"/>
          </p:nvPr>
        </p:nvSpPr>
        <p:spPr>
          <a:xfrm>
            <a:off x="2194325" y="3570400"/>
            <a:ext cx="47553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First Steps for Testing Pulse Oximeter</a:t>
            </a:r>
            <a:endParaRPr dirty="0"/>
          </a:p>
        </p:txBody>
      </p:sp>
      <p:pic>
        <p:nvPicPr>
          <p:cNvPr id="410" name="Google Shape;410;p41"/>
          <p:cNvPicPr preferRelativeResize="0"/>
          <p:nvPr/>
        </p:nvPicPr>
        <p:blipFill rotWithShape="1">
          <a:blip r:embed="rId3">
            <a:alphaModFix/>
          </a:blip>
          <a:srcRect l="24263" t="44348" r="16572" b="-25662"/>
          <a:stretch/>
        </p:blipFill>
        <p:spPr>
          <a:xfrm rot="5400000">
            <a:off x="-510450" y="1149675"/>
            <a:ext cx="2594100" cy="2376300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11" name="Google Shape;411;p41"/>
          <p:cNvSpPr/>
          <p:nvPr/>
        </p:nvSpPr>
        <p:spPr>
          <a:xfrm>
            <a:off x="3947200" y="540000"/>
            <a:ext cx="1246500" cy="12465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41"/>
          <p:cNvSpPr/>
          <p:nvPr/>
        </p:nvSpPr>
        <p:spPr>
          <a:xfrm>
            <a:off x="1378175" y="3641500"/>
            <a:ext cx="384600" cy="38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1"/>
          <p:cNvSpPr/>
          <p:nvPr/>
        </p:nvSpPr>
        <p:spPr>
          <a:xfrm>
            <a:off x="8284048" y="1746075"/>
            <a:ext cx="279900" cy="2799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4" name="Google Shape;414;p41"/>
          <p:cNvCxnSpPr>
            <a:stCxn id="409" idx="3"/>
          </p:cNvCxnSpPr>
          <p:nvPr/>
        </p:nvCxnSpPr>
        <p:spPr>
          <a:xfrm>
            <a:off x="6949625" y="3833650"/>
            <a:ext cx="22482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5" name="Google Shape;415;p41"/>
          <p:cNvSpPr txBox="1">
            <a:spLocks noGrp="1"/>
          </p:cNvSpPr>
          <p:nvPr>
            <p:ph type="title" idx="2"/>
          </p:nvPr>
        </p:nvSpPr>
        <p:spPr>
          <a:xfrm>
            <a:off x="3950250" y="742375"/>
            <a:ext cx="124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11894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>
          <a:extLst>
            <a:ext uri="{FF2B5EF4-FFF2-40B4-BE49-F238E27FC236}">
              <a16:creationId xmlns:a16="http://schemas.microsoft.com/office/drawing/2014/main" id="{78412BE8-FEC6-37A4-26FE-68E5DB34C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A2CCEDA7-3F37-442F-4075-CC86DFE45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861" y="1437442"/>
            <a:ext cx="7019437" cy="3166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2" name="Google Shape;462;p42">
            <a:extLst>
              <a:ext uri="{FF2B5EF4-FFF2-40B4-BE49-F238E27FC236}">
                <a16:creationId xmlns:a16="http://schemas.microsoft.com/office/drawing/2014/main" id="{33CD55DA-84DC-B1DB-0053-5F1D0F4E3807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77040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r>
              <a:rPr lang="en" baseline="30000" dirty="0"/>
              <a:t>ST</a:t>
            </a:r>
            <a:r>
              <a:rPr lang="en" dirty="0"/>
              <a:t> SCHEMATIC (NO ESP8266)</a:t>
            </a:r>
            <a:endParaRPr dirty="0"/>
          </a:p>
        </p:txBody>
      </p:sp>
      <p:sp>
        <p:nvSpPr>
          <p:cNvPr id="14" name="Google Shape;607;p49">
            <a:extLst>
              <a:ext uri="{FF2B5EF4-FFF2-40B4-BE49-F238E27FC236}">
                <a16:creationId xmlns:a16="http://schemas.microsoft.com/office/drawing/2014/main" id="{FDDA5C9E-8CDE-8DEB-D59F-514CFC9FCBD6}"/>
              </a:ext>
            </a:extLst>
          </p:cNvPr>
          <p:cNvSpPr/>
          <p:nvPr/>
        </p:nvSpPr>
        <p:spPr>
          <a:xfrm>
            <a:off x="936161" y="1310784"/>
            <a:ext cx="503400" cy="503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8696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>
          <a:extLst>
            <a:ext uri="{FF2B5EF4-FFF2-40B4-BE49-F238E27FC236}">
              <a16:creationId xmlns:a16="http://schemas.microsoft.com/office/drawing/2014/main" id="{BC817B83-2DAC-2080-E41F-3758695C5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2B4B49B5-84C3-0435-ED14-AABF04F84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310" y="0"/>
            <a:ext cx="54086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2" name="Google Shape;462;p42">
            <a:extLst>
              <a:ext uri="{FF2B5EF4-FFF2-40B4-BE49-F238E27FC236}">
                <a16:creationId xmlns:a16="http://schemas.microsoft.com/office/drawing/2014/main" id="{16AD4FE8-1D58-6DD7-A1F1-E7D3BC686137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111512" y="361581"/>
            <a:ext cx="3601844" cy="7707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r>
              <a:rPr lang="en" baseline="30000" dirty="0"/>
              <a:t>ST</a:t>
            </a:r>
            <a:r>
              <a:rPr lang="en" dirty="0"/>
              <a:t> PROTOTYPE (NO ESP8266)</a:t>
            </a:r>
            <a:endParaRPr dirty="0"/>
          </a:p>
        </p:txBody>
      </p:sp>
      <p:sp>
        <p:nvSpPr>
          <p:cNvPr id="14" name="Google Shape;607;p49">
            <a:extLst>
              <a:ext uri="{FF2B5EF4-FFF2-40B4-BE49-F238E27FC236}">
                <a16:creationId xmlns:a16="http://schemas.microsoft.com/office/drawing/2014/main" id="{A69F17A6-66A2-57EC-8553-A0DE614787E5}"/>
              </a:ext>
            </a:extLst>
          </p:cNvPr>
          <p:cNvSpPr/>
          <p:nvPr/>
        </p:nvSpPr>
        <p:spPr>
          <a:xfrm>
            <a:off x="3578610" y="-141819"/>
            <a:ext cx="503400" cy="503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07;p49">
            <a:extLst>
              <a:ext uri="{FF2B5EF4-FFF2-40B4-BE49-F238E27FC236}">
                <a16:creationId xmlns:a16="http://schemas.microsoft.com/office/drawing/2014/main" id="{F879E49F-2A37-DC62-0FC7-BB76F00ACCCA}"/>
              </a:ext>
            </a:extLst>
          </p:cNvPr>
          <p:cNvSpPr/>
          <p:nvPr/>
        </p:nvSpPr>
        <p:spPr>
          <a:xfrm>
            <a:off x="-140188" y="1384065"/>
            <a:ext cx="503400" cy="503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413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>
          <a:extLst>
            <a:ext uri="{FF2B5EF4-FFF2-40B4-BE49-F238E27FC236}">
              <a16:creationId xmlns:a16="http://schemas.microsoft.com/office/drawing/2014/main" id="{78A257F2-696E-C66C-7337-EE4E60F7E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C44ABF6-8CF5-BDD8-5EF7-56F4F4345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85" y="1226542"/>
            <a:ext cx="3650597" cy="273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2" name="Google Shape;462;p42">
            <a:extLst>
              <a:ext uri="{FF2B5EF4-FFF2-40B4-BE49-F238E27FC236}">
                <a16:creationId xmlns:a16="http://schemas.microsoft.com/office/drawing/2014/main" id="{9BDDD12A-1DF4-00C8-6D1C-EAEF22E2AECF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77040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PRELIMINARY TESTING</a:t>
            </a:r>
            <a:endParaRPr dirty="0"/>
          </a:p>
        </p:txBody>
      </p:sp>
      <p:sp>
        <p:nvSpPr>
          <p:cNvPr id="14" name="Google Shape;607;p49">
            <a:extLst>
              <a:ext uri="{FF2B5EF4-FFF2-40B4-BE49-F238E27FC236}">
                <a16:creationId xmlns:a16="http://schemas.microsoft.com/office/drawing/2014/main" id="{34AAAE49-263A-DCD8-8D4C-BF86E9052508}"/>
              </a:ext>
            </a:extLst>
          </p:cNvPr>
          <p:cNvSpPr/>
          <p:nvPr/>
        </p:nvSpPr>
        <p:spPr>
          <a:xfrm>
            <a:off x="468300" y="1026116"/>
            <a:ext cx="503400" cy="503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5B1CB0B3-1A63-109E-EDAC-01055B208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168" y="1073650"/>
            <a:ext cx="2826847" cy="140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40E9F785-9BAF-C157-FF4D-AFE7FA5EC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419" y="2571750"/>
            <a:ext cx="3958683" cy="216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383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>
          <a:extLst>
            <a:ext uri="{FF2B5EF4-FFF2-40B4-BE49-F238E27FC236}">
              <a16:creationId xmlns:a16="http://schemas.microsoft.com/office/drawing/2014/main" id="{182F95ED-DF69-8E53-C564-1298AA915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1">
            <a:extLst>
              <a:ext uri="{FF2B5EF4-FFF2-40B4-BE49-F238E27FC236}">
                <a16:creationId xmlns:a16="http://schemas.microsoft.com/office/drawing/2014/main" id="{42403EEB-8393-BC05-B7A1-0E005CFA21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7575" y="2055200"/>
            <a:ext cx="5488800" cy="12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/>
              <a:t>PCB DESIGN</a:t>
            </a:r>
          </a:p>
        </p:txBody>
      </p:sp>
      <p:cxnSp>
        <p:nvCxnSpPr>
          <p:cNvPr id="408" name="Google Shape;408;p41">
            <a:extLst>
              <a:ext uri="{FF2B5EF4-FFF2-40B4-BE49-F238E27FC236}">
                <a16:creationId xmlns:a16="http://schemas.microsoft.com/office/drawing/2014/main" id="{2A74C9EA-35A0-04FD-8A01-92F6B1B1B73C}"/>
              </a:ext>
            </a:extLst>
          </p:cNvPr>
          <p:cNvCxnSpPr>
            <a:endCxn id="409" idx="1"/>
          </p:cNvCxnSpPr>
          <p:nvPr/>
        </p:nvCxnSpPr>
        <p:spPr>
          <a:xfrm>
            <a:off x="-82075" y="3833650"/>
            <a:ext cx="22764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9" name="Google Shape;409;p41">
            <a:extLst>
              <a:ext uri="{FF2B5EF4-FFF2-40B4-BE49-F238E27FC236}">
                <a16:creationId xmlns:a16="http://schemas.microsoft.com/office/drawing/2014/main" id="{4F9D5CFE-160C-2A42-3508-1137FD776B7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94325" y="3570400"/>
            <a:ext cx="47553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Full Design for PCB on Final Product</a:t>
            </a:r>
            <a:endParaRPr dirty="0"/>
          </a:p>
        </p:txBody>
      </p:sp>
      <p:pic>
        <p:nvPicPr>
          <p:cNvPr id="410" name="Google Shape;410;p41">
            <a:extLst>
              <a:ext uri="{FF2B5EF4-FFF2-40B4-BE49-F238E27FC236}">
                <a16:creationId xmlns:a16="http://schemas.microsoft.com/office/drawing/2014/main" id="{2C40AE30-277C-0DAB-7D27-8C223CBF0C7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263" t="44348" r="16572" b="-25662"/>
          <a:stretch/>
        </p:blipFill>
        <p:spPr>
          <a:xfrm rot="5400000">
            <a:off x="-510450" y="1149675"/>
            <a:ext cx="2594100" cy="2376300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11" name="Google Shape;411;p41">
            <a:extLst>
              <a:ext uri="{FF2B5EF4-FFF2-40B4-BE49-F238E27FC236}">
                <a16:creationId xmlns:a16="http://schemas.microsoft.com/office/drawing/2014/main" id="{9FEA02FF-3533-6C95-9522-2BAB9F01F9B7}"/>
              </a:ext>
            </a:extLst>
          </p:cNvPr>
          <p:cNvSpPr/>
          <p:nvPr/>
        </p:nvSpPr>
        <p:spPr>
          <a:xfrm>
            <a:off x="3947200" y="540000"/>
            <a:ext cx="1246500" cy="12465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41">
            <a:extLst>
              <a:ext uri="{FF2B5EF4-FFF2-40B4-BE49-F238E27FC236}">
                <a16:creationId xmlns:a16="http://schemas.microsoft.com/office/drawing/2014/main" id="{4C55583C-1AD6-5669-F2B7-4572D6C4771D}"/>
              </a:ext>
            </a:extLst>
          </p:cNvPr>
          <p:cNvSpPr/>
          <p:nvPr/>
        </p:nvSpPr>
        <p:spPr>
          <a:xfrm>
            <a:off x="1378175" y="3641500"/>
            <a:ext cx="384600" cy="38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1">
            <a:extLst>
              <a:ext uri="{FF2B5EF4-FFF2-40B4-BE49-F238E27FC236}">
                <a16:creationId xmlns:a16="http://schemas.microsoft.com/office/drawing/2014/main" id="{0FAE9336-CC1D-FD28-999C-829DAB65C107}"/>
              </a:ext>
            </a:extLst>
          </p:cNvPr>
          <p:cNvSpPr/>
          <p:nvPr/>
        </p:nvSpPr>
        <p:spPr>
          <a:xfrm>
            <a:off x="8284048" y="1746075"/>
            <a:ext cx="279900" cy="2799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4" name="Google Shape;414;p41">
            <a:extLst>
              <a:ext uri="{FF2B5EF4-FFF2-40B4-BE49-F238E27FC236}">
                <a16:creationId xmlns:a16="http://schemas.microsoft.com/office/drawing/2014/main" id="{20535714-6791-74B6-C6D8-DEF6B187B3F5}"/>
              </a:ext>
            </a:extLst>
          </p:cNvPr>
          <p:cNvCxnSpPr>
            <a:stCxn id="409" idx="3"/>
          </p:cNvCxnSpPr>
          <p:nvPr/>
        </p:nvCxnSpPr>
        <p:spPr>
          <a:xfrm>
            <a:off x="6949625" y="3833650"/>
            <a:ext cx="22482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5" name="Google Shape;415;p41">
            <a:extLst>
              <a:ext uri="{FF2B5EF4-FFF2-40B4-BE49-F238E27FC236}">
                <a16:creationId xmlns:a16="http://schemas.microsoft.com/office/drawing/2014/main" id="{B13B3E05-8DBD-221F-2D2E-624EC1403FB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50250" y="742375"/>
            <a:ext cx="124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7936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close-up of a circuit board&#10;&#10;Description automatically generated">
            <a:extLst>
              <a:ext uri="{FF2B5EF4-FFF2-40B4-BE49-F238E27FC236}">
                <a16:creationId xmlns:a16="http://schemas.microsoft.com/office/drawing/2014/main" id="{7CBB1558-764E-5847-C9F1-3FD674ED0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496" y="1083600"/>
            <a:ext cx="6645008" cy="3594660"/>
          </a:xfrm>
          <a:prstGeom prst="rect">
            <a:avLst/>
          </a:prstGeom>
        </p:spPr>
      </p:pic>
      <p:sp>
        <p:nvSpPr>
          <p:cNvPr id="462" name="Google Shape;462;p42"/>
          <p:cNvSpPr txBox="1">
            <a:spLocks noGrp="1"/>
          </p:cNvSpPr>
          <p:nvPr>
            <p:ph type="title" idx="6"/>
          </p:nvPr>
        </p:nvSpPr>
        <p:spPr>
          <a:xfrm>
            <a:off x="720000" y="347318"/>
            <a:ext cx="77040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EAGLE SCHEMATIC</a:t>
            </a:r>
            <a:endParaRPr dirty="0"/>
          </a:p>
        </p:txBody>
      </p:sp>
      <p:sp>
        <p:nvSpPr>
          <p:cNvPr id="14" name="Google Shape;607;p49">
            <a:extLst>
              <a:ext uri="{FF2B5EF4-FFF2-40B4-BE49-F238E27FC236}">
                <a16:creationId xmlns:a16="http://schemas.microsoft.com/office/drawing/2014/main" id="{74EABA78-4F9A-54D8-8923-3395C569E173}"/>
              </a:ext>
            </a:extLst>
          </p:cNvPr>
          <p:cNvSpPr/>
          <p:nvPr/>
        </p:nvSpPr>
        <p:spPr>
          <a:xfrm>
            <a:off x="890012" y="938634"/>
            <a:ext cx="503400" cy="503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6C53D-80FB-1BE7-169C-81274EF3A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842" y="1041089"/>
            <a:ext cx="2239717" cy="443400"/>
          </a:xfrm>
        </p:spPr>
        <p:txBody>
          <a:bodyPr/>
          <a:lstStyle/>
          <a:p>
            <a:r>
              <a:rPr lang="en-US" dirty="0"/>
              <a:t>Bottom View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407096-7E6A-931F-DEF8-E369BA6261CD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3643521" y="1041089"/>
            <a:ext cx="2096100" cy="443400"/>
          </a:xfrm>
        </p:spPr>
        <p:txBody>
          <a:bodyPr/>
          <a:lstStyle/>
          <a:p>
            <a:r>
              <a:rPr lang="en-US" dirty="0"/>
              <a:t>Top View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4FD1666-4442-34A9-3B1F-2A8992FFF528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6373991" y="1041089"/>
            <a:ext cx="2610901" cy="443400"/>
          </a:xfrm>
        </p:spPr>
        <p:txBody>
          <a:bodyPr/>
          <a:lstStyle/>
          <a:p>
            <a:r>
              <a:rPr lang="en-US" dirty="0"/>
              <a:t>Standard View</a:t>
            </a:r>
          </a:p>
        </p:txBody>
      </p:sp>
      <p:pic>
        <p:nvPicPr>
          <p:cNvPr id="10" name="Picture 9" descr="A computer chip with red and blue lines&#10;&#10;Description automatically generated">
            <a:extLst>
              <a:ext uri="{FF2B5EF4-FFF2-40B4-BE49-F238E27FC236}">
                <a16:creationId xmlns:a16="http://schemas.microsoft.com/office/drawing/2014/main" id="{35606C77-A86E-621E-21B3-3C3E215D0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392" y="1841811"/>
            <a:ext cx="2730500" cy="2260600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5C8D137-06A8-25DE-C516-A1132D271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6521" y="1841811"/>
            <a:ext cx="2730500" cy="2260600"/>
          </a:xfrm>
          <a:prstGeom prst="rect">
            <a:avLst/>
          </a:prstGeom>
        </p:spPr>
      </p:pic>
      <p:pic>
        <p:nvPicPr>
          <p:cNvPr id="14" name="Picture 13" descr="A computer screen shot of a circuit board&#10;&#10;Description automatically generated">
            <a:extLst>
              <a:ext uri="{FF2B5EF4-FFF2-40B4-BE49-F238E27FC236}">
                <a16:creationId xmlns:a16="http://schemas.microsoft.com/office/drawing/2014/main" id="{FB9BFCC6-CD08-23CC-AC33-828D4AE59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51" y="1841811"/>
            <a:ext cx="2730500" cy="2260600"/>
          </a:xfrm>
          <a:prstGeom prst="rect">
            <a:avLst/>
          </a:prstGeom>
        </p:spPr>
      </p:pic>
      <p:sp>
        <p:nvSpPr>
          <p:cNvPr id="16" name="Google Shape;462;p42">
            <a:extLst>
              <a:ext uri="{FF2B5EF4-FFF2-40B4-BE49-F238E27FC236}">
                <a16:creationId xmlns:a16="http://schemas.microsoft.com/office/drawing/2014/main" id="{360B8E69-BA4B-EA1B-D938-5DAB70FF829B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720000" y="347318"/>
            <a:ext cx="77040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EAGLE BRD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0561445"/>
      </p:ext>
    </p:extLst>
  </p:cSld>
  <p:clrMapOvr>
    <a:masterClrMapping/>
  </p:clrMapOvr>
</p:sld>
</file>

<file path=ppt/theme/theme1.xml><?xml version="1.0" encoding="utf-8"?>
<a:theme xmlns:a="http://schemas.openxmlformats.org/drawingml/2006/main" name="Formally Solicited Project Proposal by Slidesgo">
  <a:themeElements>
    <a:clrScheme name="Simple Light">
      <a:dk1>
        <a:srgbClr val="333A56"/>
      </a:dk1>
      <a:lt1>
        <a:srgbClr val="FFFFFF"/>
      </a:lt1>
      <a:dk2>
        <a:srgbClr val="52658F"/>
      </a:dk2>
      <a:lt2>
        <a:srgbClr val="8AA0CF"/>
      </a:lt2>
      <a:accent1>
        <a:srgbClr val="C5D5F8"/>
      </a:accent1>
      <a:accent2>
        <a:srgbClr val="E8E8E8"/>
      </a:accent2>
      <a:accent3>
        <a:srgbClr val="F7F5E6"/>
      </a:accent3>
      <a:accent4>
        <a:srgbClr val="FFFFFF"/>
      </a:accent4>
      <a:accent5>
        <a:srgbClr val="FFFFFF"/>
      </a:accent5>
      <a:accent6>
        <a:srgbClr val="FDFDF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rmally Solicited Project Proposal by Slidesgo" id="{1368C889-40A7-814B-B7E1-4DF7BB119F1E}" vid="{579A118D-9B7D-4749-95EC-BE9F41782AFC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Formally Solicited Project Proposal by Slidesgo</Template>
  <TotalTime>112</TotalTime>
  <Words>92</Words>
  <Application>Microsoft Macintosh PowerPoint</Application>
  <PresentationFormat>On-screen Show (16:9)</PresentationFormat>
  <Paragraphs>39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Tenor Sans</vt:lpstr>
      <vt:lpstr>Nunito</vt:lpstr>
      <vt:lpstr>Formally Solicited Project Proposal by Slidesgo</vt:lpstr>
      <vt:lpstr>Heart-Rate Monitor Watch  FULL PROJECT PROCESS</vt:lpstr>
      <vt:lpstr>Prototyping</vt:lpstr>
      <vt:lpstr>PROTOTYPING</vt:lpstr>
      <vt:lpstr>1ST SCHEMATIC (NO ESP8266)</vt:lpstr>
      <vt:lpstr>1ST PROTOTYPE (NO ESP8266)</vt:lpstr>
      <vt:lpstr>PRELIMINARY TESTING</vt:lpstr>
      <vt:lpstr>PCB DESIGN</vt:lpstr>
      <vt:lpstr>EAGLE SCHEMATIC</vt:lpstr>
      <vt:lpstr>Standard View</vt:lpstr>
      <vt:lpstr>Manufacturing &amp; Fabrication</vt:lpstr>
      <vt:lpstr>CAD DESIGNS</vt:lpstr>
      <vt:lpstr>Final Product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Knaus, Danny Timothy - (knausd)</dc:creator>
  <cp:lastModifiedBy>Knaus, Danny Timothy - (knausd)</cp:lastModifiedBy>
  <cp:revision>2</cp:revision>
  <dcterms:created xsi:type="dcterms:W3CDTF">2024-12-30T22:30:44Z</dcterms:created>
  <dcterms:modified xsi:type="dcterms:W3CDTF">2024-12-31T00:23:42Z</dcterms:modified>
</cp:coreProperties>
</file>